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doc" ContentType="application/msword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76C212-A663-45D5-85C4-D7BBF58E6D4C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30454C-5F07-4C47-95AA-5E647FC07094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Mi </a:t>
            </a:r>
            <a:r>
              <a:rPr lang="en-NZ" dirty="0" err="1" smtClean="0"/>
              <a:t>numero</a:t>
            </a:r>
            <a:r>
              <a:rPr lang="en-NZ" smtClean="0"/>
              <a:t>...............</a:t>
            </a:r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1</a:t>
            </a:fld>
            <a:endParaRPr lang="en-N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Me ............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2</a:t>
            </a:fld>
            <a:endParaRPr lang="en-N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Mi </a:t>
            </a:r>
            <a:r>
              <a:rPr lang="en-NZ" dirty="0" err="1" smtClean="0"/>
              <a:t>nacionalidad</a:t>
            </a:r>
            <a:r>
              <a:rPr lang="en-NZ" dirty="0" smtClean="0"/>
              <a:t> </a:t>
            </a:r>
            <a:r>
              <a:rPr lang="en-NZ" dirty="0" err="1" smtClean="0"/>
              <a:t>es</a:t>
            </a:r>
            <a:r>
              <a:rPr lang="en-NZ" dirty="0" smtClean="0"/>
              <a:t>................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3</a:t>
            </a:fld>
            <a:endParaRPr lang="en-N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Mi </a:t>
            </a:r>
            <a:r>
              <a:rPr lang="en-NZ" dirty="0" err="1" smtClean="0"/>
              <a:t>cumpleanos</a:t>
            </a:r>
            <a:r>
              <a:rPr lang="en-NZ" dirty="0" smtClean="0"/>
              <a:t> </a:t>
            </a:r>
            <a:r>
              <a:rPr lang="en-NZ" dirty="0" err="1" smtClean="0"/>
              <a:t>es</a:t>
            </a:r>
            <a:r>
              <a:rPr lang="en-NZ" baseline="0" dirty="0" smtClean="0"/>
              <a:t> el .................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4</a:t>
            </a:fld>
            <a:endParaRPr lang="en-N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Vivo.....................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5</a:t>
            </a:fld>
            <a:endParaRPr lang="en-N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Mi </a:t>
            </a:r>
            <a:r>
              <a:rPr lang="en-NZ" dirty="0" err="1" smtClean="0"/>
              <a:t>direccion</a:t>
            </a:r>
            <a:r>
              <a:rPr lang="en-NZ" dirty="0" smtClean="0"/>
              <a:t> </a:t>
            </a:r>
            <a:r>
              <a:rPr lang="en-NZ" dirty="0" err="1" smtClean="0"/>
              <a:t>es</a:t>
            </a:r>
            <a:r>
              <a:rPr lang="en-NZ" baseline="0" dirty="0" smtClean="0"/>
              <a:t> #28 </a:t>
            </a:r>
            <a:r>
              <a:rPr lang="en-NZ" baseline="0" dirty="0" err="1" smtClean="0"/>
              <a:t>Karori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6</a:t>
            </a:fld>
            <a:endParaRPr lang="en-N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Soy........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7</a:t>
            </a:fld>
            <a:endParaRPr lang="en-N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Mi </a:t>
            </a:r>
            <a:r>
              <a:rPr lang="en-NZ" dirty="0" err="1" smtClean="0"/>
              <a:t>apellido</a:t>
            </a:r>
            <a:r>
              <a:rPr lang="en-NZ" dirty="0" smtClean="0"/>
              <a:t>......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8</a:t>
            </a:fld>
            <a:endParaRPr lang="en-N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Se</a:t>
            </a:r>
            <a:r>
              <a:rPr lang="en-NZ" baseline="0" dirty="0" smtClean="0"/>
              <a:t> </a:t>
            </a:r>
            <a:r>
              <a:rPr lang="en-NZ" baseline="0" dirty="0" err="1" smtClean="0"/>
              <a:t>escribe</a:t>
            </a:r>
            <a:r>
              <a:rPr lang="en-NZ" baseline="0" dirty="0" smtClean="0"/>
              <a:t> </a:t>
            </a:r>
            <a:r>
              <a:rPr lang="en-NZ" dirty="0" smtClean="0"/>
              <a:t>_</a:t>
            </a:r>
            <a:r>
              <a:rPr lang="en-NZ" baseline="0" dirty="0" smtClean="0"/>
              <a:t>  _  _  _  _  _  _  _  _</a:t>
            </a:r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30454C-5F07-4C47-95AA-5E647FC07094}" type="slidenum">
              <a:rPr lang="en-NZ" smtClean="0"/>
              <a:pPr/>
              <a:t>9</a:t>
            </a:fld>
            <a:endParaRPr lang="en-N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59D2E-7985-4897-B231-DCD7CD88C1F9}" type="datetimeFigureOut">
              <a:rPr lang="en-US" smtClean="0"/>
              <a:pPr/>
              <a:t>9/7/2009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D16D6-77A7-4E48-A648-9FDEA391BCED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Microsoft_Office_Word_97_-_2003_Document1.doc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Microsoft_Office_Word_97_-_2003_Document2.doc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Microsoft_Office_Word_97_-_2003_Document3.doc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Cual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es</a:t>
            </a:r>
            <a:r>
              <a:rPr lang="en-NZ" sz="6000" b="1" dirty="0" smtClean="0"/>
              <a:t>......................?</a:t>
            </a:r>
            <a:endParaRPr lang="en-NZ" sz="6000" b="1" dirty="0"/>
          </a:p>
        </p:txBody>
      </p:sp>
      <p:pic>
        <p:nvPicPr>
          <p:cNvPr id="2050" name="Picture 2" descr="C:\Users\Ximena\Pictures\Year 8 Pictures for Questions\Phone number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33750" y="2138363"/>
            <a:ext cx="2476500" cy="2581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92867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NZ" sz="6000" b="1" dirty="0" smtClean="0"/>
              <a:t>¿Como </a:t>
            </a:r>
            <a:r>
              <a:rPr lang="en-NZ" sz="6000" b="1" dirty="0" err="1" smtClean="0"/>
              <a:t>te</a:t>
            </a:r>
            <a:r>
              <a:rPr lang="en-NZ" sz="6000" b="1" dirty="0" smtClean="0"/>
              <a:t>.......................?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5122" name="Picture 2" descr="C:\Users\Ximena\Pictures\Year 8 Pictures for Questions\llamasnot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000240"/>
            <a:ext cx="3133725" cy="4343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5786" y="0"/>
            <a:ext cx="7772400" cy="1470025"/>
          </a:xfrm>
        </p:spPr>
        <p:txBody>
          <a:bodyPr>
            <a:noAutofit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Cual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es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tu</a:t>
            </a:r>
            <a:r>
              <a:rPr lang="en-NZ" sz="6000" b="1" dirty="0" smtClean="0"/>
              <a:t>.......................?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643050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1428728" y="1285860"/>
          <a:ext cx="5681663" cy="5380038"/>
        </p:xfrm>
        <a:graphic>
          <a:graphicData uri="http://schemas.openxmlformats.org/presentationml/2006/ole">
            <p:oleObj spid="_x0000_s6146" name="Document" r:id="rId4" imgW="5682433" imgH="5379592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Autofit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Cuando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es</a:t>
            </a:r>
            <a:r>
              <a:rPr lang="en-NZ" sz="6000" b="1" dirty="0" smtClean="0"/>
              <a:t> ..........................?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414" y="1714488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1142976" y="1428736"/>
          <a:ext cx="6719888" cy="6475412"/>
        </p:xfrm>
        <a:graphic>
          <a:graphicData uri="http://schemas.openxmlformats.org/presentationml/2006/ole">
            <p:oleObj spid="_x0000_s7170" name="Document" r:id="rId4" imgW="6720615" imgH="6474948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470025"/>
          </a:xfrm>
        </p:spPr>
        <p:txBody>
          <a:bodyPr>
            <a:normAutofit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Donde</a:t>
            </a:r>
            <a:r>
              <a:rPr lang="en-NZ" sz="6000" b="1" dirty="0" smtClean="0"/>
              <a:t> </a:t>
            </a:r>
            <a:r>
              <a:rPr lang="en-NZ" sz="6000" b="1" dirty="0" smtClean="0"/>
              <a:t>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8194" name="Picture 2" descr="C:\Users\Ximena\Pictures\Year 8 Pictures for Questions\400px-WellingtonSuburbsMa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500174"/>
            <a:ext cx="3810000" cy="5095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Cual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es</a:t>
            </a:r>
            <a:r>
              <a:rPr lang="en-NZ" sz="6000" b="1" dirty="0" smtClean="0"/>
              <a:t> .......................?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52" y="1643050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2143108" y="2000240"/>
          <a:ext cx="5280025" cy="4114800"/>
        </p:xfrm>
        <a:graphic>
          <a:graphicData uri="http://schemas.openxmlformats.org/presentationml/2006/ole">
            <p:oleObj spid="_x0000_s9218" name="Document" r:id="rId4" imgW="5279556" imgH="4114335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r>
              <a:rPr lang="en-NZ" sz="6000" b="1" dirty="0" smtClean="0"/>
              <a:t>¿Que</a:t>
            </a:r>
            <a:r>
              <a:rPr lang="en-NZ" sz="6000" b="1" dirty="0" smtClean="0"/>
              <a:t>..................?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76" y="2571744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10242" name="Picture 2" descr="C:\Users\Ximena\Pictures\Year 8 Pictures for Questions\studen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1386000"/>
            <a:ext cx="4709519" cy="54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0"/>
            <a:ext cx="7772400" cy="1470025"/>
          </a:xfrm>
        </p:spPr>
        <p:txBody>
          <a:bodyPr>
            <a:normAutofit/>
          </a:bodyPr>
          <a:lstStyle/>
          <a:p>
            <a:r>
              <a:rPr lang="en-NZ" sz="6000" b="1" dirty="0" smtClean="0"/>
              <a:t>¿</a:t>
            </a:r>
            <a:r>
              <a:rPr lang="en-NZ" sz="6000" b="1" dirty="0" err="1" smtClean="0"/>
              <a:t>Cual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es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tu</a:t>
            </a:r>
            <a:r>
              <a:rPr lang="en-NZ" sz="6000" b="1" dirty="0" smtClean="0"/>
              <a:t>.................?</a:t>
            </a:r>
            <a:endParaRPr lang="en-NZ" sz="6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pic>
        <p:nvPicPr>
          <p:cNvPr id="12290" name="Picture 2" descr="C:\Users\Ximena\Pictures\Year 8 Pictures for Questions\Apellid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142984"/>
            <a:ext cx="3762185" cy="48000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470025"/>
          </a:xfrm>
        </p:spPr>
        <p:txBody>
          <a:bodyPr>
            <a:noAutofit/>
          </a:bodyPr>
          <a:lstStyle/>
          <a:p>
            <a:r>
              <a:rPr lang="en-NZ" sz="6000" b="1" smtClean="0"/>
              <a:t>¿Como </a:t>
            </a:r>
            <a:r>
              <a:rPr lang="en-NZ" sz="6000" b="1" dirty="0" smtClean="0"/>
              <a:t>se </a:t>
            </a:r>
            <a:r>
              <a:rPr lang="en-NZ" sz="6000" b="1" dirty="0" err="1" smtClean="0"/>
              <a:t>escribe</a:t>
            </a:r>
            <a:r>
              <a:rPr lang="en-NZ" sz="6000" b="1" dirty="0" smtClean="0"/>
              <a:t> </a:t>
            </a:r>
            <a:r>
              <a:rPr lang="en-NZ" sz="6000" b="1" dirty="0" err="1" smtClean="0"/>
              <a:t>tu</a:t>
            </a:r>
            <a:r>
              <a:rPr lang="en-NZ" sz="6000" dirty="0" smtClean="0"/>
              <a:t>..............?</a:t>
            </a:r>
            <a:endParaRPr lang="en-NZ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643050"/>
            <a:ext cx="6400800" cy="1752600"/>
          </a:xfrm>
        </p:spPr>
        <p:txBody>
          <a:bodyPr/>
          <a:lstStyle/>
          <a:p>
            <a:endParaRPr lang="en-NZ" dirty="0"/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2143108" y="1643050"/>
          <a:ext cx="5280025" cy="4841875"/>
        </p:xfrm>
        <a:graphic>
          <a:graphicData uri="http://schemas.openxmlformats.org/presentationml/2006/ole">
            <p:oleObj spid="_x0000_s13314" name="Document" r:id="rId4" imgW="5279556" imgH="4841093" progId="Word.Document.8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85</Words>
  <Application>Microsoft Office PowerPoint</Application>
  <PresentationFormat>On-screen Show (4:3)</PresentationFormat>
  <Paragraphs>27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Document</vt:lpstr>
      <vt:lpstr>¿Cual es......................?</vt:lpstr>
      <vt:lpstr>¿Como te.......................?</vt:lpstr>
      <vt:lpstr>¿Cual es tu.......................?</vt:lpstr>
      <vt:lpstr>¿Cuando es ..........................?</vt:lpstr>
      <vt:lpstr>¿Donde ...............?</vt:lpstr>
      <vt:lpstr>¿Cual es .......................?</vt:lpstr>
      <vt:lpstr>¿Que..................?</vt:lpstr>
      <vt:lpstr>¿Cual es tu.................?</vt:lpstr>
      <vt:lpstr>¿Como se escribe tu..............?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Como te ...?</dc:title>
  <dc:creator>Ximena</dc:creator>
  <cp:lastModifiedBy>Grant</cp:lastModifiedBy>
  <cp:revision>22</cp:revision>
  <dcterms:created xsi:type="dcterms:W3CDTF">2009-08-31T10:41:21Z</dcterms:created>
  <dcterms:modified xsi:type="dcterms:W3CDTF">2009-09-07T00:35:48Z</dcterms:modified>
</cp:coreProperties>
</file>